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hyperlink" Target="http://ASP.NET" TargetMode="Externa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SP.NET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://ASP.NET" TargetMode="Externa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: Sprint 1 – Field Execution &amp; Monitoring MVP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24232" y="1250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Data Upload &amp; Sync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424232" y="1781651"/>
            <a:ext cx="9781937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Offline-first approach: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424232" y="2065615"/>
            <a:ext cx="9781937" cy="399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data stored locally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Bulk sync at end of day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424232" y="2564844"/>
            <a:ext cx="9781937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API: POST /sync/day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424232" y="2848808"/>
            <a:ext cx="9781937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Benefits: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424232" y="3132772"/>
            <a:ext cx="9781937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Handles poor connectivity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Reduces API calls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Cleaner audit trail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2424232" y="3880485"/>
            <a:ext cx="2857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BU Monitoring Dashboard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2424232" y="4367689"/>
            <a:ext cx="9781937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 can view: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2424232" y="4651653"/>
            <a:ext cx="9781937" cy="1045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Visits per Rep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OSA Issues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Orders summary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Delivery status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Returns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2424232" y="5796677"/>
            <a:ext cx="9781937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Filters: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2424232" y="6080641"/>
            <a:ext cx="9781937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Date range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Territory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2424232" y="6795135"/>
            <a:ext cx="9781937" cy="184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Role-based login implemented.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79514"/>
            <a:ext cx="77849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Sprint 01: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Field Execution &amp; Monitoring MVP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37215"/>
            <a:ext cx="798361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Digital Bridge Between Field Operations and Business Units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202668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Module: Commercial Computing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Group: 06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Technology Stack: Flutter |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Core | PostgreSQL | React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8495" y="543878"/>
            <a:ext cx="2386489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Sprint 1 Vision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3198495" y="867132"/>
            <a:ext cx="178986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198495" y="1184791"/>
            <a:ext cx="8233410" cy="145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 digitize the daily workflow of a Sales Representative and make field data visible to Business Units in real time.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3198495" y="1424464"/>
            <a:ext cx="178986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Mission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198495" y="1742123"/>
            <a:ext cx="8233410" cy="145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 a complete operational flow:</a:t>
            </a:r>
            <a:endParaRPr lang="en-US" sz="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8495" y="1958340"/>
            <a:ext cx="596622" cy="7159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857863" y="2077641"/>
            <a:ext cx="149149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Start Day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95" y="2674263"/>
            <a:ext cx="596622" cy="71592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57863" y="2793563"/>
            <a:ext cx="149149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Visit Shops</a:t>
            </a:r>
            <a:endParaRPr lang="en-US" sz="11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95" y="3390186"/>
            <a:ext cx="596622" cy="71592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57863" y="3509486"/>
            <a:ext cx="149149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Collect Data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495" y="4106108"/>
            <a:ext cx="596622" cy="7159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857863" y="4225409"/>
            <a:ext cx="149149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Order</a:t>
            </a:r>
            <a:endParaRPr lang="en-US" sz="11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495" y="4822031"/>
            <a:ext cx="596622" cy="71592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857863" y="4941332"/>
            <a:ext cx="149149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Delivery</a:t>
            </a:r>
            <a:endParaRPr lang="en-US" sz="11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8495" y="5537954"/>
            <a:ext cx="596622" cy="71592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57863" y="5657255"/>
            <a:ext cx="149149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Returns</a:t>
            </a:r>
            <a:endParaRPr lang="en-US" sz="11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495" y="6253877"/>
            <a:ext cx="596622" cy="71592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3857863" y="6373178"/>
            <a:ext cx="149149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Upload</a:t>
            </a:r>
            <a:endParaRPr lang="en-US" sz="1150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495" y="6969800"/>
            <a:ext cx="596622" cy="715923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3857863" y="7089100"/>
            <a:ext cx="149149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Monitor in Web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621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Features Covered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50168"/>
            <a:ext cx="443876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Feature 02 – Collecting Data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02273"/>
            <a:ext cx="624470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Shelf &amp; stock checks (OSA)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Smart order suggestion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Delivery handling (Full / Partial)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Lorry stock reconciliation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Returns management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250168"/>
            <a:ext cx="49045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Feature 03 – Monitoring (Basic)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902273"/>
            <a:ext cx="6244709" cy="805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Role-based BU dashboard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visits, OSA issues, orders, deliveries, returns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9114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(Route optimization intentionally deferred to Sprint 2)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70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Architecture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3004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Architecture Overview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0658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Flutter Mobile (Offline) ↓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Core Web API ↓ PostgreSQL Database ↑ React + Tailwind Admin Dashboard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3182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Principle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4897279"/>
            <a:ext cx="7556421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Single backend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Single central database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Role-based access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Offline-first mobile design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4858"/>
            <a:ext cx="59272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Technology Stack &amp; Justification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588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Mobile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109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Flutter → Cross-platform → Fast UI development → Offline capability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85881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Backend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5109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Core Web API → Enterprise-grade → Strong validation &amp; security → Clean architecture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227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Database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5748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PostgreSQL → Relational integrity → Ideal for stock/order systems → Strong reporting capability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227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Admin Web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557486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 + Tailwind → Modern UI → Component-based → Scalable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7129"/>
            <a:ext cx="48085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Daily Workflow (Sales Rep)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177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72778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47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Login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28177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72778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8" name="Text 6"/>
          <p:cNvSpPr/>
          <p:nvPr/>
        </p:nvSpPr>
        <p:spPr>
          <a:xfrm>
            <a:off x="5216962" y="3347085"/>
            <a:ext cx="3813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View Due Shops (14-day visit rule)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28177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172778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1" name="Text 9"/>
          <p:cNvSpPr/>
          <p:nvPr/>
        </p:nvSpPr>
        <p:spPr>
          <a:xfrm>
            <a:off x="9640133" y="3347085"/>
            <a:ext cx="3924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Start Day (Vehicle + Opening Stock)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40982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453295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4627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Visit Shop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216962" y="40982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5216962" y="4453295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7" name="Text 15"/>
          <p:cNvSpPr/>
          <p:nvPr/>
        </p:nvSpPr>
        <p:spPr>
          <a:xfrm>
            <a:off x="5216962" y="4627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Shelf &amp; Backroom Check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40133" y="40982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06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640133" y="4453295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20" name="Text 18"/>
          <p:cNvSpPr/>
          <p:nvPr/>
        </p:nvSpPr>
        <p:spPr>
          <a:xfrm>
            <a:off x="9640133" y="4627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Order Creation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3787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733812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23" name="Text 21"/>
          <p:cNvSpPr/>
          <p:nvPr/>
        </p:nvSpPr>
        <p:spPr>
          <a:xfrm>
            <a:off x="793790" y="5908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Delivery (Full/Partial)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216962" y="53787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08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5216962" y="5733812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26" name="Text 24"/>
          <p:cNvSpPr/>
          <p:nvPr/>
        </p:nvSpPr>
        <p:spPr>
          <a:xfrm>
            <a:off x="5216962" y="5908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End Day Reconciliation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9640133" y="53787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09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9640133" y="5733812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29" name="Text 27"/>
          <p:cNvSpPr/>
          <p:nvPr/>
        </p:nvSpPr>
        <p:spPr>
          <a:xfrm>
            <a:off x="9640133" y="5908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Upload Data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8021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Visit Frequency Logic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873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Business Rule: Shop must be visited once every 14 days (configurable).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054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System Logic: If lastVisitedDate + frequencyDays ≤ today → Shop appears in “Due Today” list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86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can modify frequency via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3285"/>
            <a:ext cx="51430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Smart Order &amp; Delivery Logic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6072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Smart Order Suggestion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2593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Suggested = Avg Sales × Lead Time − (Shelf + Backroom)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072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Delivery Handling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42593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If lorry stock ≥ order qty: → Completed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63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If lorry stock &lt; order qty: → Partial delivery → Backorder auto-created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2026-02-21T18:10:47Z</dcterms:created>
  <dcterms:modified xsi:type="dcterms:W3CDTF">2026-02-21T18:10:47Z</dcterms:modified>
</cp:coreProperties>
</file>